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79" d="100"/>
          <a:sy n="79" d="100"/>
        </p:scale>
        <p:origin x="8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34D9BF-08B7-45A5-A82C-92AD75160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3495D9B-8785-4FD6-B720-FAA4A7C5BD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50FF14-0870-4A96-8250-21FCF1CCE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D3B3E7-6131-47B6-B4C4-1CF3ACE2A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34BBD8-0236-45C3-95E8-9ABE43EF0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75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8F80F-AEAC-496A-8C73-2F806FB6A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026313D-9809-4A2F-87BB-5DDDDCD12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948EA4-AE12-44CE-B4DF-C42D35B88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5707D9-665B-4CF0-B71E-6A41B5477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260247-A60C-4299-8BB2-5024D2777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204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FE98C57-1DE9-4014-A9C3-68A343087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5B13328-8841-49F9-A67B-343832FF5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271BB6-DBD7-479B-810C-A13C0E511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E826272-7836-4EB6-876F-83FD39AAF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140342-56CE-447E-8256-89811D7A7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23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256749-1BD3-4563-B209-C7360971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247F08-3D40-476C-9F1E-21C8FB283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DA8E4C-B018-41F4-A0A4-48D0047E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58485F-5722-40A5-8A7E-1EFD3BAD8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613259-6F6B-4F72-8CE3-BEEA90BBA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583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E8705D-E700-421F-BD63-96BA86820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EA75D9E-424D-4B46-B166-3C74590B0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7969E8-5854-4A71-BCBB-688E8681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F49CC42-08F7-4BCD-9D0E-214C34E79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31C367-2E3D-414B-82AE-4874880DD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61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6C35F3-DB42-4FAA-8AE2-C31EDE1E6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74F865-B5EC-466B-84A0-11F296D25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C9248A-3EA7-47DE-A187-7A7D48C0D2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3BC639-356D-4188-84D7-6F46E492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49AA0D-3F01-420E-BA92-733F10812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518843-A575-4B9B-B906-47F39156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111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72B616-CDE8-4B7F-A1DF-9C76EED97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44A977-B2B8-4CFE-B11E-A125F0BF9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4096E1-5660-4F09-8904-1CCA6BFA5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9EA250-BF2A-4331-B3C4-872E4601FC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EC112E1-E442-41E1-ABCA-B9BE87E9A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D2ED7A-1D06-41FC-9AB6-731C3A37A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5633D76-43D7-47FD-AE84-25240B35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52A6E08-AC48-4724-8FC4-2CD10B928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595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08694C-0CE0-4D93-8A4B-89EDA4F30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F0AD943-D144-44CD-BCD7-0B734C5CD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CABBD28-113F-4757-AE3E-115DA4BED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AC67FC1-AECD-433C-A27D-82CE46D20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815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2F48AB-8D59-4612-A65E-F95587032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079364-461A-45E7-8661-002C31A2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2245E5-487C-47D7-8F3B-0B5E8A535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870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D1206-E868-40E8-A57E-6779A81E3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E59552-B32B-497A-B4B7-FD5DC3A6C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84FFFB-3CD1-4574-A96E-066AC84CB9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CDAE3A2-7EB9-4719-8E1E-9896B783B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D0A1DE-AFC6-4D30-AC57-5A2C293B7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4F9594-6346-4C36-AF00-C90A8778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0431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AB9C1-7B27-4AA4-B4A0-25E81E0E9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DC1E2B8-9246-4245-B893-6439AFEBA8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1F2095-35C2-44D5-A645-D48453B02E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93E44B-A816-4679-A8D0-737D72807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8CFD80-4169-497B-B656-B22E25C3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D82A88-5691-4851-A140-70EB4BD32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115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D55B53D-6D9F-426A-95A2-D54CB8FA2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E2F7DC0-121B-497B-A226-87810A8E2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D876AC-F2E3-44A7-9DBC-32627C007C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92317-BCA4-4225-AF2C-B30461EAA22B}" type="datetimeFigureOut">
              <a:rPr lang="zh-CN" altLang="en-US" smtClean="0"/>
              <a:t>2020/4/28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886768-FBCC-4E6C-B1EB-0AF3EB2D09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84B28A-DA9F-4D58-8617-3A32C2C47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7CAC4-940C-495B-957D-105580ED1E6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62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1709731-F28E-4A47-B272-39DCA7FD9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52" t="49065" r="24560" b="38348"/>
          <a:stretch>
            <a:fillRect/>
          </a:stretch>
        </p:blipFill>
        <p:spPr>
          <a:xfrm>
            <a:off x="3573065" y="2997398"/>
            <a:ext cx="5045869" cy="863203"/>
          </a:xfrm>
          <a:custGeom>
            <a:avLst/>
            <a:gdLst/>
            <a:ahLst/>
            <a:cxnLst/>
            <a:rect l="l" t="t" r="r" b="b"/>
            <a:pathLst>
              <a:path w="5045869" h="863203">
                <a:moveTo>
                  <a:pt x="4118372" y="78582"/>
                </a:moveTo>
                <a:cubicBezTo>
                  <a:pt x="4110832" y="103188"/>
                  <a:pt x="4102695" y="127794"/>
                  <a:pt x="4093964" y="152400"/>
                </a:cubicBezTo>
                <a:cubicBezTo>
                  <a:pt x="4085233" y="177007"/>
                  <a:pt x="4076303" y="201414"/>
                  <a:pt x="4067175" y="225624"/>
                </a:cubicBezTo>
                <a:lnTo>
                  <a:pt x="3952875" y="523280"/>
                </a:lnTo>
                <a:lnTo>
                  <a:pt x="4285655" y="523280"/>
                </a:lnTo>
                <a:lnTo>
                  <a:pt x="4172545" y="225028"/>
                </a:lnTo>
                <a:cubicBezTo>
                  <a:pt x="4163417" y="200422"/>
                  <a:pt x="4154488" y="176014"/>
                  <a:pt x="4145756" y="151805"/>
                </a:cubicBezTo>
                <a:cubicBezTo>
                  <a:pt x="4137025" y="127596"/>
                  <a:pt x="4128691" y="103188"/>
                  <a:pt x="4120753" y="78582"/>
                </a:cubicBezTo>
                <a:close/>
                <a:moveTo>
                  <a:pt x="2330053" y="76796"/>
                </a:moveTo>
                <a:lnTo>
                  <a:pt x="2330053" y="426839"/>
                </a:lnTo>
                <a:lnTo>
                  <a:pt x="2489002" y="426839"/>
                </a:lnTo>
                <a:cubicBezTo>
                  <a:pt x="2554486" y="426839"/>
                  <a:pt x="2605683" y="411163"/>
                  <a:pt x="2642592" y="379810"/>
                </a:cubicBezTo>
                <a:cubicBezTo>
                  <a:pt x="2679502" y="348457"/>
                  <a:pt x="2697956" y="304800"/>
                  <a:pt x="2697956" y="248841"/>
                </a:cubicBezTo>
                <a:cubicBezTo>
                  <a:pt x="2697956" y="193675"/>
                  <a:pt x="2679403" y="151210"/>
                  <a:pt x="2642295" y="121444"/>
                </a:cubicBezTo>
                <a:cubicBezTo>
                  <a:pt x="2605187" y="91678"/>
                  <a:pt x="2552502" y="76796"/>
                  <a:pt x="2484239" y="76796"/>
                </a:cubicBezTo>
                <a:close/>
                <a:moveTo>
                  <a:pt x="868561" y="67866"/>
                </a:moveTo>
                <a:cubicBezTo>
                  <a:pt x="768549" y="67866"/>
                  <a:pt x="690960" y="99517"/>
                  <a:pt x="635794" y="162818"/>
                </a:cubicBezTo>
                <a:cubicBezTo>
                  <a:pt x="580629" y="226120"/>
                  <a:pt x="553046" y="314524"/>
                  <a:pt x="553046" y="428030"/>
                </a:cubicBezTo>
                <a:cubicBezTo>
                  <a:pt x="553046" y="541139"/>
                  <a:pt x="581125" y="630734"/>
                  <a:pt x="637282" y="696814"/>
                </a:cubicBezTo>
                <a:cubicBezTo>
                  <a:pt x="693440" y="762893"/>
                  <a:pt x="770136" y="795933"/>
                  <a:pt x="867371" y="795933"/>
                </a:cubicBezTo>
                <a:cubicBezTo>
                  <a:pt x="968177" y="795933"/>
                  <a:pt x="1045865" y="763588"/>
                  <a:pt x="1100435" y="698897"/>
                </a:cubicBezTo>
                <a:cubicBezTo>
                  <a:pt x="1155006" y="634207"/>
                  <a:pt x="1182291" y="543917"/>
                  <a:pt x="1182291" y="428030"/>
                </a:cubicBezTo>
                <a:cubicBezTo>
                  <a:pt x="1182291" y="316508"/>
                  <a:pt x="1154708" y="228600"/>
                  <a:pt x="1099543" y="164307"/>
                </a:cubicBezTo>
                <a:cubicBezTo>
                  <a:pt x="1044377" y="100013"/>
                  <a:pt x="967383" y="67866"/>
                  <a:pt x="868561" y="67866"/>
                </a:cubicBezTo>
                <a:close/>
                <a:moveTo>
                  <a:pt x="4617243" y="12502"/>
                </a:moveTo>
                <a:lnTo>
                  <a:pt x="4697015" y="12502"/>
                </a:lnTo>
                <a:lnTo>
                  <a:pt x="4697015" y="784027"/>
                </a:lnTo>
                <a:lnTo>
                  <a:pt x="5045869" y="784027"/>
                </a:lnTo>
                <a:lnTo>
                  <a:pt x="5045869" y="851297"/>
                </a:lnTo>
                <a:lnTo>
                  <a:pt x="4617243" y="851297"/>
                </a:lnTo>
                <a:close/>
                <a:moveTo>
                  <a:pt x="4072533" y="12502"/>
                </a:moveTo>
                <a:lnTo>
                  <a:pt x="4167188" y="12502"/>
                </a:lnTo>
                <a:lnTo>
                  <a:pt x="4492823" y="851297"/>
                </a:lnTo>
                <a:lnTo>
                  <a:pt x="4408885" y="851297"/>
                </a:lnTo>
                <a:lnTo>
                  <a:pt x="4308277" y="589360"/>
                </a:lnTo>
                <a:lnTo>
                  <a:pt x="3930253" y="589360"/>
                </a:lnTo>
                <a:lnTo>
                  <a:pt x="3829645" y="851297"/>
                </a:lnTo>
                <a:lnTo>
                  <a:pt x="3745111" y="851297"/>
                </a:lnTo>
                <a:close/>
                <a:moveTo>
                  <a:pt x="2955131" y="12502"/>
                </a:moveTo>
                <a:lnTo>
                  <a:pt x="3048595" y="12502"/>
                </a:lnTo>
                <a:lnTo>
                  <a:pt x="3553420" y="763191"/>
                </a:lnTo>
                <a:cubicBezTo>
                  <a:pt x="3549055" y="707232"/>
                  <a:pt x="3546872" y="651471"/>
                  <a:pt x="3546872" y="595908"/>
                </a:cubicBezTo>
                <a:lnTo>
                  <a:pt x="3546872" y="12502"/>
                </a:lnTo>
                <a:lnTo>
                  <a:pt x="3623072" y="12502"/>
                </a:lnTo>
                <a:lnTo>
                  <a:pt x="3623072" y="851297"/>
                </a:lnTo>
                <a:lnTo>
                  <a:pt x="3525441" y="851297"/>
                </a:lnTo>
                <a:lnTo>
                  <a:pt x="3024783" y="105966"/>
                </a:lnTo>
                <a:cubicBezTo>
                  <a:pt x="3028355" y="170260"/>
                  <a:pt x="3030141" y="221853"/>
                  <a:pt x="3030141" y="260747"/>
                </a:cubicBezTo>
                <a:lnTo>
                  <a:pt x="3030141" y="851297"/>
                </a:lnTo>
                <a:lnTo>
                  <a:pt x="2955131" y="851297"/>
                </a:lnTo>
                <a:close/>
                <a:moveTo>
                  <a:pt x="2250282" y="12502"/>
                </a:moveTo>
                <a:lnTo>
                  <a:pt x="2491978" y="12502"/>
                </a:lnTo>
                <a:cubicBezTo>
                  <a:pt x="2582862" y="12502"/>
                  <a:pt x="2653407" y="33338"/>
                  <a:pt x="2703612" y="75010"/>
                </a:cubicBezTo>
                <a:cubicBezTo>
                  <a:pt x="2753817" y="116682"/>
                  <a:pt x="2778919" y="174228"/>
                  <a:pt x="2778919" y="247650"/>
                </a:cubicBezTo>
                <a:cubicBezTo>
                  <a:pt x="2778919" y="310357"/>
                  <a:pt x="2759373" y="362546"/>
                  <a:pt x="2720281" y="404217"/>
                </a:cubicBezTo>
                <a:cubicBezTo>
                  <a:pt x="2681188" y="445889"/>
                  <a:pt x="2628702" y="471289"/>
                  <a:pt x="2562820" y="480417"/>
                </a:cubicBezTo>
                <a:lnTo>
                  <a:pt x="2806898" y="851297"/>
                </a:lnTo>
                <a:lnTo>
                  <a:pt x="2712244" y="851297"/>
                </a:lnTo>
                <a:lnTo>
                  <a:pt x="2481858" y="489942"/>
                </a:lnTo>
                <a:lnTo>
                  <a:pt x="2330053" y="489942"/>
                </a:lnTo>
                <a:lnTo>
                  <a:pt x="2330053" y="851297"/>
                </a:lnTo>
                <a:lnTo>
                  <a:pt x="2250282" y="851297"/>
                </a:lnTo>
                <a:close/>
                <a:moveTo>
                  <a:pt x="1429941" y="12502"/>
                </a:moveTo>
                <a:lnTo>
                  <a:pt x="1509713" y="12502"/>
                </a:lnTo>
                <a:lnTo>
                  <a:pt x="1509713" y="551260"/>
                </a:lnTo>
                <a:cubicBezTo>
                  <a:pt x="1509713" y="629444"/>
                  <a:pt x="1528763" y="689868"/>
                  <a:pt x="1566863" y="732532"/>
                </a:cubicBezTo>
                <a:cubicBezTo>
                  <a:pt x="1604963" y="775196"/>
                  <a:pt x="1659533" y="796528"/>
                  <a:pt x="1730574" y="796528"/>
                </a:cubicBezTo>
                <a:cubicBezTo>
                  <a:pt x="1805980" y="796528"/>
                  <a:pt x="1863825" y="774700"/>
                  <a:pt x="1904107" y="731044"/>
                </a:cubicBezTo>
                <a:cubicBezTo>
                  <a:pt x="1944390" y="687388"/>
                  <a:pt x="1964532" y="624880"/>
                  <a:pt x="1964532" y="543521"/>
                </a:cubicBezTo>
                <a:lnTo>
                  <a:pt x="1964532" y="12502"/>
                </a:lnTo>
                <a:lnTo>
                  <a:pt x="2044899" y="12502"/>
                </a:lnTo>
                <a:lnTo>
                  <a:pt x="2044899" y="547092"/>
                </a:lnTo>
                <a:cubicBezTo>
                  <a:pt x="2044899" y="646311"/>
                  <a:pt x="2017118" y="723801"/>
                  <a:pt x="1961555" y="779562"/>
                </a:cubicBezTo>
                <a:cubicBezTo>
                  <a:pt x="1905993" y="835323"/>
                  <a:pt x="1828403" y="863203"/>
                  <a:pt x="1728788" y="863203"/>
                </a:cubicBezTo>
                <a:cubicBezTo>
                  <a:pt x="1635125" y="863203"/>
                  <a:pt x="1561902" y="836712"/>
                  <a:pt x="1509117" y="783729"/>
                </a:cubicBezTo>
                <a:cubicBezTo>
                  <a:pt x="1456333" y="730746"/>
                  <a:pt x="1429941" y="655836"/>
                  <a:pt x="1429941" y="558999"/>
                </a:cubicBezTo>
                <a:close/>
                <a:moveTo>
                  <a:pt x="116086" y="12502"/>
                </a:moveTo>
                <a:lnTo>
                  <a:pt x="314325" y="12502"/>
                </a:lnTo>
                <a:lnTo>
                  <a:pt x="314325" y="610196"/>
                </a:lnTo>
                <a:cubicBezTo>
                  <a:pt x="314325" y="687983"/>
                  <a:pt x="295672" y="749598"/>
                  <a:pt x="258366" y="795040"/>
                </a:cubicBezTo>
                <a:cubicBezTo>
                  <a:pt x="221060" y="840482"/>
                  <a:pt x="170657" y="863203"/>
                  <a:pt x="107157" y="863203"/>
                </a:cubicBezTo>
                <a:cubicBezTo>
                  <a:pt x="59929" y="863203"/>
                  <a:pt x="24210" y="858441"/>
                  <a:pt x="0" y="848916"/>
                </a:cubicBezTo>
                <a:lnTo>
                  <a:pt x="0" y="770930"/>
                </a:lnTo>
                <a:cubicBezTo>
                  <a:pt x="24210" y="787599"/>
                  <a:pt x="57547" y="795933"/>
                  <a:pt x="100013" y="795933"/>
                </a:cubicBezTo>
                <a:cubicBezTo>
                  <a:pt x="142082" y="795933"/>
                  <a:pt x="175022" y="780058"/>
                  <a:pt x="198835" y="748308"/>
                </a:cubicBezTo>
                <a:cubicBezTo>
                  <a:pt x="222647" y="716558"/>
                  <a:pt x="234553" y="671116"/>
                  <a:pt x="234553" y="611982"/>
                </a:cubicBezTo>
                <a:lnTo>
                  <a:pt x="234553" y="80367"/>
                </a:lnTo>
                <a:lnTo>
                  <a:pt x="116086" y="80367"/>
                </a:lnTo>
                <a:close/>
                <a:moveTo>
                  <a:pt x="868561" y="0"/>
                </a:moveTo>
                <a:cubicBezTo>
                  <a:pt x="949921" y="0"/>
                  <a:pt x="1020366" y="17066"/>
                  <a:pt x="1079897" y="51197"/>
                </a:cubicBezTo>
                <a:cubicBezTo>
                  <a:pt x="1139428" y="85328"/>
                  <a:pt x="1185069" y="134938"/>
                  <a:pt x="1216819" y="200025"/>
                </a:cubicBezTo>
                <a:cubicBezTo>
                  <a:pt x="1248569" y="265113"/>
                  <a:pt x="1264444" y="341114"/>
                  <a:pt x="1264444" y="428030"/>
                </a:cubicBezTo>
                <a:cubicBezTo>
                  <a:pt x="1264444" y="514946"/>
                  <a:pt x="1248271" y="591543"/>
                  <a:pt x="1215926" y="657821"/>
                </a:cubicBezTo>
                <a:cubicBezTo>
                  <a:pt x="1183581" y="724099"/>
                  <a:pt x="1137543" y="774899"/>
                  <a:pt x="1077814" y="810221"/>
                </a:cubicBezTo>
                <a:cubicBezTo>
                  <a:pt x="1018084" y="845542"/>
                  <a:pt x="947936" y="863203"/>
                  <a:pt x="867371" y="863203"/>
                </a:cubicBezTo>
                <a:cubicBezTo>
                  <a:pt x="785218" y="863203"/>
                  <a:pt x="714375" y="845542"/>
                  <a:pt x="654844" y="810221"/>
                </a:cubicBezTo>
                <a:cubicBezTo>
                  <a:pt x="595313" y="774899"/>
                  <a:pt x="549871" y="724198"/>
                  <a:pt x="518518" y="658118"/>
                </a:cubicBezTo>
                <a:cubicBezTo>
                  <a:pt x="487164" y="592039"/>
                  <a:pt x="471488" y="515342"/>
                  <a:pt x="471488" y="428030"/>
                </a:cubicBezTo>
                <a:cubicBezTo>
                  <a:pt x="471488" y="294680"/>
                  <a:pt x="506512" y="190004"/>
                  <a:pt x="576561" y="114003"/>
                </a:cubicBezTo>
                <a:cubicBezTo>
                  <a:pt x="646609" y="38001"/>
                  <a:pt x="743943" y="0"/>
                  <a:pt x="868561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54802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6400175E-0142-4218-92D5-501EB2012C4E}"/>
              </a:ext>
            </a:extLst>
          </p:cNvPr>
          <p:cNvSpPr/>
          <p:nvPr/>
        </p:nvSpPr>
        <p:spPr>
          <a:xfrm>
            <a:off x="3254412" y="3019694"/>
            <a:ext cx="5744134" cy="863203"/>
          </a:xfrm>
          <a:custGeom>
            <a:avLst/>
            <a:gdLst/>
            <a:ahLst/>
            <a:cxnLst/>
            <a:rect l="l" t="t" r="r" b="b"/>
            <a:pathLst>
              <a:path w="5744134" h="863203">
                <a:moveTo>
                  <a:pt x="4007272" y="394804"/>
                </a:moveTo>
                <a:lnTo>
                  <a:pt x="4007272" y="591704"/>
                </a:lnTo>
                <a:lnTo>
                  <a:pt x="4096681" y="591704"/>
                </a:lnTo>
                <a:cubicBezTo>
                  <a:pt x="4133516" y="591704"/>
                  <a:pt x="4162314" y="582886"/>
                  <a:pt x="4183075" y="565250"/>
                </a:cubicBezTo>
                <a:cubicBezTo>
                  <a:pt x="4203837" y="547613"/>
                  <a:pt x="4214218" y="523057"/>
                  <a:pt x="4214218" y="491580"/>
                </a:cubicBezTo>
                <a:cubicBezTo>
                  <a:pt x="4214218" y="460549"/>
                  <a:pt x="4203781" y="436662"/>
                  <a:pt x="4182908" y="419919"/>
                </a:cubicBezTo>
                <a:cubicBezTo>
                  <a:pt x="4162035" y="403176"/>
                  <a:pt x="4132399" y="394804"/>
                  <a:pt x="4094002" y="394804"/>
                </a:cubicBezTo>
                <a:close/>
                <a:moveTo>
                  <a:pt x="3286051" y="394804"/>
                </a:moveTo>
                <a:lnTo>
                  <a:pt x="3286051" y="605433"/>
                </a:lnTo>
                <a:lnTo>
                  <a:pt x="3361060" y="605433"/>
                </a:lnTo>
                <a:cubicBezTo>
                  <a:pt x="3399012" y="605433"/>
                  <a:pt x="3428312" y="596113"/>
                  <a:pt x="3448962" y="577472"/>
                </a:cubicBezTo>
                <a:cubicBezTo>
                  <a:pt x="3469612" y="558831"/>
                  <a:pt x="3479937" y="532433"/>
                  <a:pt x="3479937" y="498277"/>
                </a:cubicBezTo>
                <a:cubicBezTo>
                  <a:pt x="3479937" y="465684"/>
                  <a:pt x="3469723" y="440290"/>
                  <a:pt x="3449297" y="422095"/>
                </a:cubicBezTo>
                <a:cubicBezTo>
                  <a:pt x="3428870" y="403901"/>
                  <a:pt x="3398453" y="394804"/>
                  <a:pt x="3358047" y="394804"/>
                </a:cubicBezTo>
                <a:close/>
                <a:moveTo>
                  <a:pt x="674155" y="389781"/>
                </a:moveTo>
                <a:cubicBezTo>
                  <a:pt x="617898" y="389781"/>
                  <a:pt x="574254" y="407585"/>
                  <a:pt x="543223" y="443192"/>
                </a:cubicBezTo>
                <a:cubicBezTo>
                  <a:pt x="512193" y="478799"/>
                  <a:pt x="496677" y="528526"/>
                  <a:pt x="496677" y="592373"/>
                </a:cubicBezTo>
                <a:cubicBezTo>
                  <a:pt x="496677" y="655997"/>
                  <a:pt x="512472" y="706394"/>
                  <a:pt x="544060" y="743564"/>
                </a:cubicBezTo>
                <a:cubicBezTo>
                  <a:pt x="575649" y="780734"/>
                  <a:pt x="618791" y="799319"/>
                  <a:pt x="673485" y="799319"/>
                </a:cubicBezTo>
                <a:cubicBezTo>
                  <a:pt x="730188" y="799319"/>
                  <a:pt x="773888" y="781125"/>
                  <a:pt x="804584" y="744736"/>
                </a:cubicBezTo>
                <a:cubicBezTo>
                  <a:pt x="835280" y="708348"/>
                  <a:pt x="850628" y="657560"/>
                  <a:pt x="850628" y="592373"/>
                </a:cubicBezTo>
                <a:cubicBezTo>
                  <a:pt x="850628" y="529642"/>
                  <a:pt x="835112" y="480194"/>
                  <a:pt x="804082" y="444029"/>
                </a:cubicBezTo>
                <a:cubicBezTo>
                  <a:pt x="773051" y="407864"/>
                  <a:pt x="729742" y="389781"/>
                  <a:pt x="674155" y="389781"/>
                </a:cubicBezTo>
                <a:close/>
                <a:moveTo>
                  <a:pt x="5402573" y="358639"/>
                </a:moveTo>
                <a:lnTo>
                  <a:pt x="5744134" y="358639"/>
                </a:lnTo>
                <a:lnTo>
                  <a:pt x="5744134" y="397148"/>
                </a:lnTo>
                <a:lnTo>
                  <a:pt x="5594114" y="397148"/>
                </a:lnTo>
                <a:lnTo>
                  <a:pt x="5594114" y="830461"/>
                </a:lnTo>
                <a:lnTo>
                  <a:pt x="5549578" y="830461"/>
                </a:lnTo>
                <a:lnTo>
                  <a:pt x="5549578" y="397148"/>
                </a:lnTo>
                <a:lnTo>
                  <a:pt x="5402573" y="397148"/>
                </a:lnTo>
                <a:close/>
                <a:moveTo>
                  <a:pt x="4686301" y="358639"/>
                </a:moveTo>
                <a:lnTo>
                  <a:pt x="4931755" y="358639"/>
                </a:lnTo>
                <a:lnTo>
                  <a:pt x="4931755" y="396144"/>
                </a:lnTo>
                <a:lnTo>
                  <a:pt x="4731172" y="396144"/>
                </a:lnTo>
                <a:lnTo>
                  <a:pt x="4731172" y="569268"/>
                </a:lnTo>
                <a:lnTo>
                  <a:pt x="4911329" y="569268"/>
                </a:lnTo>
                <a:lnTo>
                  <a:pt x="4911329" y="606438"/>
                </a:lnTo>
                <a:lnTo>
                  <a:pt x="4731172" y="606438"/>
                </a:lnTo>
                <a:lnTo>
                  <a:pt x="4731172" y="792957"/>
                </a:lnTo>
                <a:lnTo>
                  <a:pt x="4945485" y="792957"/>
                </a:lnTo>
                <a:lnTo>
                  <a:pt x="4945485" y="830461"/>
                </a:lnTo>
                <a:lnTo>
                  <a:pt x="4686301" y="830461"/>
                </a:lnTo>
                <a:close/>
                <a:moveTo>
                  <a:pt x="4362451" y="358639"/>
                </a:moveTo>
                <a:lnTo>
                  <a:pt x="4610919" y="358639"/>
                </a:lnTo>
                <a:lnTo>
                  <a:pt x="4610919" y="396478"/>
                </a:lnTo>
                <a:lnTo>
                  <a:pt x="4407322" y="396478"/>
                </a:lnTo>
                <a:lnTo>
                  <a:pt x="4407322" y="569268"/>
                </a:lnTo>
                <a:lnTo>
                  <a:pt x="4596855" y="569268"/>
                </a:lnTo>
                <a:lnTo>
                  <a:pt x="4596855" y="606438"/>
                </a:lnTo>
                <a:lnTo>
                  <a:pt x="4407322" y="606438"/>
                </a:lnTo>
                <a:lnTo>
                  <a:pt x="4407322" y="830461"/>
                </a:lnTo>
                <a:lnTo>
                  <a:pt x="4362451" y="830461"/>
                </a:lnTo>
                <a:close/>
                <a:moveTo>
                  <a:pt x="3962400" y="358639"/>
                </a:moveTo>
                <a:lnTo>
                  <a:pt x="4098355" y="358639"/>
                </a:lnTo>
                <a:cubicBezTo>
                  <a:pt x="4149477" y="358639"/>
                  <a:pt x="4189159" y="370359"/>
                  <a:pt x="4217399" y="393800"/>
                </a:cubicBezTo>
                <a:cubicBezTo>
                  <a:pt x="4245639" y="417240"/>
                  <a:pt x="4259759" y="449610"/>
                  <a:pt x="4259759" y="490910"/>
                </a:cubicBezTo>
                <a:cubicBezTo>
                  <a:pt x="4259759" y="526182"/>
                  <a:pt x="4248764" y="555538"/>
                  <a:pt x="4226775" y="578979"/>
                </a:cubicBezTo>
                <a:cubicBezTo>
                  <a:pt x="4204786" y="602419"/>
                  <a:pt x="4175262" y="616707"/>
                  <a:pt x="4138204" y="621841"/>
                </a:cubicBezTo>
                <a:lnTo>
                  <a:pt x="4275498" y="830461"/>
                </a:lnTo>
                <a:lnTo>
                  <a:pt x="4222254" y="830461"/>
                </a:lnTo>
                <a:lnTo>
                  <a:pt x="4092662" y="627199"/>
                </a:lnTo>
                <a:lnTo>
                  <a:pt x="4007272" y="627199"/>
                </a:lnTo>
                <a:lnTo>
                  <a:pt x="4007272" y="830461"/>
                </a:lnTo>
                <a:lnTo>
                  <a:pt x="3962400" y="830461"/>
                </a:lnTo>
                <a:close/>
                <a:moveTo>
                  <a:pt x="3619500" y="358639"/>
                </a:moveTo>
                <a:lnTo>
                  <a:pt x="3864955" y="358639"/>
                </a:lnTo>
                <a:lnTo>
                  <a:pt x="3864955" y="396144"/>
                </a:lnTo>
                <a:lnTo>
                  <a:pt x="3664372" y="396144"/>
                </a:lnTo>
                <a:lnTo>
                  <a:pt x="3664372" y="569268"/>
                </a:lnTo>
                <a:lnTo>
                  <a:pt x="3844529" y="569268"/>
                </a:lnTo>
                <a:lnTo>
                  <a:pt x="3844529" y="606438"/>
                </a:lnTo>
                <a:lnTo>
                  <a:pt x="3664372" y="606438"/>
                </a:lnTo>
                <a:lnTo>
                  <a:pt x="3664372" y="792957"/>
                </a:lnTo>
                <a:lnTo>
                  <a:pt x="3878685" y="792957"/>
                </a:lnTo>
                <a:lnTo>
                  <a:pt x="3878685" y="830461"/>
                </a:lnTo>
                <a:lnTo>
                  <a:pt x="3619500" y="830461"/>
                </a:lnTo>
                <a:close/>
                <a:moveTo>
                  <a:pt x="3241179" y="358639"/>
                </a:moveTo>
                <a:lnTo>
                  <a:pt x="3363739" y="358639"/>
                </a:lnTo>
                <a:cubicBezTo>
                  <a:pt x="3414862" y="358639"/>
                  <a:pt x="3454599" y="370917"/>
                  <a:pt x="3482951" y="395474"/>
                </a:cubicBezTo>
                <a:cubicBezTo>
                  <a:pt x="3511302" y="420030"/>
                  <a:pt x="3525478" y="454075"/>
                  <a:pt x="3525478" y="497607"/>
                </a:cubicBezTo>
                <a:cubicBezTo>
                  <a:pt x="3525478" y="525512"/>
                  <a:pt x="3519116" y="550348"/>
                  <a:pt x="3506391" y="572114"/>
                </a:cubicBezTo>
                <a:cubicBezTo>
                  <a:pt x="3493666" y="593880"/>
                  <a:pt x="3475305" y="610791"/>
                  <a:pt x="3451306" y="622846"/>
                </a:cubicBezTo>
                <a:cubicBezTo>
                  <a:pt x="3427307" y="634901"/>
                  <a:pt x="3399012" y="640929"/>
                  <a:pt x="3366418" y="640929"/>
                </a:cubicBezTo>
                <a:lnTo>
                  <a:pt x="3286051" y="640929"/>
                </a:lnTo>
                <a:lnTo>
                  <a:pt x="3286051" y="830461"/>
                </a:lnTo>
                <a:lnTo>
                  <a:pt x="3241179" y="830461"/>
                </a:lnTo>
                <a:close/>
                <a:moveTo>
                  <a:pt x="1590676" y="358639"/>
                </a:moveTo>
                <a:lnTo>
                  <a:pt x="1836130" y="358639"/>
                </a:lnTo>
                <a:lnTo>
                  <a:pt x="1836130" y="396144"/>
                </a:lnTo>
                <a:lnTo>
                  <a:pt x="1635547" y="396144"/>
                </a:lnTo>
                <a:lnTo>
                  <a:pt x="1635547" y="569268"/>
                </a:lnTo>
                <a:lnTo>
                  <a:pt x="1815704" y="569268"/>
                </a:lnTo>
                <a:lnTo>
                  <a:pt x="1815704" y="606438"/>
                </a:lnTo>
                <a:lnTo>
                  <a:pt x="1635547" y="606438"/>
                </a:lnTo>
                <a:lnTo>
                  <a:pt x="1635547" y="792957"/>
                </a:lnTo>
                <a:lnTo>
                  <a:pt x="1849860" y="792957"/>
                </a:lnTo>
                <a:lnTo>
                  <a:pt x="1849860" y="830461"/>
                </a:lnTo>
                <a:lnTo>
                  <a:pt x="1590676" y="830461"/>
                </a:lnTo>
                <a:close/>
                <a:moveTo>
                  <a:pt x="1000125" y="358639"/>
                </a:moveTo>
                <a:lnTo>
                  <a:pt x="1063415" y="358639"/>
                </a:lnTo>
                <a:lnTo>
                  <a:pt x="1204727" y="696516"/>
                </a:lnTo>
                <a:cubicBezTo>
                  <a:pt x="1212317" y="715715"/>
                  <a:pt x="1222810" y="743955"/>
                  <a:pt x="1236204" y="781236"/>
                </a:cubicBezTo>
                <a:cubicBezTo>
                  <a:pt x="1241562" y="766949"/>
                  <a:pt x="1246920" y="752885"/>
                  <a:pt x="1252278" y="739044"/>
                </a:cubicBezTo>
                <a:cubicBezTo>
                  <a:pt x="1257636" y="725203"/>
                  <a:pt x="1263216" y="711250"/>
                  <a:pt x="1269021" y="697186"/>
                </a:cubicBezTo>
                <a:lnTo>
                  <a:pt x="1406985" y="358639"/>
                </a:lnTo>
                <a:lnTo>
                  <a:pt x="1469604" y="358639"/>
                </a:lnTo>
                <a:lnTo>
                  <a:pt x="1469604" y="830461"/>
                </a:lnTo>
                <a:lnTo>
                  <a:pt x="1426741" y="830461"/>
                </a:lnTo>
                <a:lnTo>
                  <a:pt x="1426741" y="466800"/>
                </a:lnTo>
                <a:cubicBezTo>
                  <a:pt x="1426741" y="457200"/>
                  <a:pt x="1427411" y="436662"/>
                  <a:pt x="1428750" y="405185"/>
                </a:cubicBezTo>
                <a:cubicBezTo>
                  <a:pt x="1424062" y="417910"/>
                  <a:pt x="1420435" y="427621"/>
                  <a:pt x="1417867" y="434318"/>
                </a:cubicBezTo>
                <a:cubicBezTo>
                  <a:pt x="1415300" y="441015"/>
                  <a:pt x="1407877" y="459433"/>
                  <a:pt x="1395599" y="489570"/>
                </a:cubicBezTo>
                <a:lnTo>
                  <a:pt x="1256966" y="830461"/>
                </a:lnTo>
                <a:lnTo>
                  <a:pt x="1215443" y="830461"/>
                </a:lnTo>
                <a:lnTo>
                  <a:pt x="1069442" y="478520"/>
                </a:lnTo>
                <a:cubicBezTo>
                  <a:pt x="1060066" y="456865"/>
                  <a:pt x="1050578" y="432420"/>
                  <a:pt x="1040979" y="405185"/>
                </a:cubicBezTo>
                <a:cubicBezTo>
                  <a:pt x="1041425" y="417910"/>
                  <a:pt x="1041816" y="430690"/>
                  <a:pt x="1042151" y="443527"/>
                </a:cubicBezTo>
                <a:cubicBezTo>
                  <a:pt x="1042486" y="456363"/>
                  <a:pt x="1042653" y="469144"/>
                  <a:pt x="1042653" y="481869"/>
                </a:cubicBezTo>
                <a:lnTo>
                  <a:pt x="1042653" y="830461"/>
                </a:lnTo>
                <a:lnTo>
                  <a:pt x="1000125" y="830461"/>
                </a:lnTo>
                <a:close/>
                <a:moveTo>
                  <a:pt x="0" y="358639"/>
                </a:moveTo>
                <a:lnTo>
                  <a:pt x="44872" y="358639"/>
                </a:lnTo>
                <a:lnTo>
                  <a:pt x="44872" y="564245"/>
                </a:lnTo>
                <a:lnTo>
                  <a:pt x="307405" y="564245"/>
                </a:lnTo>
                <a:lnTo>
                  <a:pt x="307405" y="358639"/>
                </a:lnTo>
                <a:lnTo>
                  <a:pt x="351607" y="358639"/>
                </a:lnTo>
                <a:lnTo>
                  <a:pt x="351607" y="830461"/>
                </a:lnTo>
                <a:lnTo>
                  <a:pt x="307405" y="830461"/>
                </a:lnTo>
                <a:lnTo>
                  <a:pt x="307405" y="603089"/>
                </a:lnTo>
                <a:lnTo>
                  <a:pt x="44872" y="603089"/>
                </a:lnTo>
                <a:lnTo>
                  <a:pt x="44872" y="830461"/>
                </a:lnTo>
                <a:lnTo>
                  <a:pt x="0" y="830461"/>
                </a:lnTo>
                <a:close/>
                <a:moveTo>
                  <a:pt x="5207682" y="351607"/>
                </a:moveTo>
                <a:cubicBezTo>
                  <a:pt x="5247643" y="351607"/>
                  <a:pt x="5281296" y="359643"/>
                  <a:pt x="5308644" y="375717"/>
                </a:cubicBezTo>
                <a:cubicBezTo>
                  <a:pt x="5335991" y="391790"/>
                  <a:pt x="5357366" y="417463"/>
                  <a:pt x="5372770" y="452735"/>
                </a:cubicBezTo>
                <a:lnTo>
                  <a:pt x="5331247" y="470148"/>
                </a:lnTo>
                <a:cubicBezTo>
                  <a:pt x="5319862" y="441573"/>
                  <a:pt x="5303844" y="421035"/>
                  <a:pt x="5283194" y="408534"/>
                </a:cubicBezTo>
                <a:cubicBezTo>
                  <a:pt x="5262544" y="396032"/>
                  <a:pt x="5237374" y="389781"/>
                  <a:pt x="5207682" y="389781"/>
                </a:cubicBezTo>
                <a:cubicBezTo>
                  <a:pt x="5158569" y="389781"/>
                  <a:pt x="5120674" y="407752"/>
                  <a:pt x="5093997" y="443694"/>
                </a:cubicBezTo>
                <a:cubicBezTo>
                  <a:pt x="5067319" y="479636"/>
                  <a:pt x="5053980" y="529196"/>
                  <a:pt x="5053980" y="592373"/>
                </a:cubicBezTo>
                <a:cubicBezTo>
                  <a:pt x="5053980" y="656667"/>
                  <a:pt x="5067319" y="707232"/>
                  <a:pt x="5093997" y="744067"/>
                </a:cubicBezTo>
                <a:cubicBezTo>
                  <a:pt x="5120674" y="780902"/>
                  <a:pt x="5157676" y="799319"/>
                  <a:pt x="5205004" y="799319"/>
                </a:cubicBezTo>
                <a:cubicBezTo>
                  <a:pt x="5238266" y="799319"/>
                  <a:pt x="5265614" y="791282"/>
                  <a:pt x="5287045" y="775209"/>
                </a:cubicBezTo>
                <a:cubicBezTo>
                  <a:pt x="5308476" y="759135"/>
                  <a:pt x="5324438" y="737258"/>
                  <a:pt x="5334930" y="709576"/>
                </a:cubicBezTo>
                <a:lnTo>
                  <a:pt x="5374110" y="727658"/>
                </a:lnTo>
                <a:cubicBezTo>
                  <a:pt x="5342856" y="800658"/>
                  <a:pt x="5285817" y="837159"/>
                  <a:pt x="5202994" y="837159"/>
                </a:cubicBezTo>
                <a:cubicBezTo>
                  <a:pt x="5142049" y="837159"/>
                  <a:pt x="5094331" y="815337"/>
                  <a:pt x="5059841" y="771693"/>
                </a:cubicBezTo>
                <a:cubicBezTo>
                  <a:pt x="5025350" y="728049"/>
                  <a:pt x="5008104" y="668276"/>
                  <a:pt x="5008104" y="592373"/>
                </a:cubicBezTo>
                <a:cubicBezTo>
                  <a:pt x="5008104" y="516471"/>
                  <a:pt x="5025740" y="457368"/>
                  <a:pt x="5061013" y="415063"/>
                </a:cubicBezTo>
                <a:cubicBezTo>
                  <a:pt x="5096285" y="372759"/>
                  <a:pt x="5145174" y="351607"/>
                  <a:pt x="5207682" y="351607"/>
                </a:cubicBezTo>
                <a:close/>
                <a:moveTo>
                  <a:pt x="674155" y="351607"/>
                </a:moveTo>
                <a:cubicBezTo>
                  <a:pt x="719919" y="351607"/>
                  <a:pt x="759545" y="361206"/>
                  <a:pt x="793031" y="380405"/>
                </a:cubicBezTo>
                <a:cubicBezTo>
                  <a:pt x="826518" y="399604"/>
                  <a:pt x="852190" y="427509"/>
                  <a:pt x="870050" y="464121"/>
                </a:cubicBezTo>
                <a:cubicBezTo>
                  <a:pt x="887909" y="500733"/>
                  <a:pt x="896839" y="543483"/>
                  <a:pt x="896839" y="592373"/>
                </a:cubicBezTo>
                <a:cubicBezTo>
                  <a:pt x="896839" y="641263"/>
                  <a:pt x="887742" y="684349"/>
                  <a:pt x="869547" y="721631"/>
                </a:cubicBezTo>
                <a:cubicBezTo>
                  <a:pt x="851353" y="758912"/>
                  <a:pt x="825457" y="787487"/>
                  <a:pt x="791859" y="807356"/>
                </a:cubicBezTo>
                <a:cubicBezTo>
                  <a:pt x="758261" y="827224"/>
                  <a:pt x="718803" y="837159"/>
                  <a:pt x="673485" y="837159"/>
                </a:cubicBezTo>
                <a:cubicBezTo>
                  <a:pt x="627274" y="837159"/>
                  <a:pt x="587425" y="827224"/>
                  <a:pt x="553939" y="807356"/>
                </a:cubicBezTo>
                <a:cubicBezTo>
                  <a:pt x="520452" y="787487"/>
                  <a:pt x="494891" y="758968"/>
                  <a:pt x="477255" y="721798"/>
                </a:cubicBezTo>
                <a:cubicBezTo>
                  <a:pt x="459619" y="684628"/>
                  <a:pt x="450801" y="641487"/>
                  <a:pt x="450801" y="592373"/>
                </a:cubicBezTo>
                <a:cubicBezTo>
                  <a:pt x="450801" y="517364"/>
                  <a:pt x="470502" y="458484"/>
                  <a:pt x="509904" y="415733"/>
                </a:cubicBezTo>
                <a:cubicBezTo>
                  <a:pt x="549307" y="372982"/>
                  <a:pt x="604057" y="351607"/>
                  <a:pt x="674155" y="351607"/>
                </a:cubicBezTo>
                <a:close/>
                <a:moveTo>
                  <a:pt x="2172854" y="12502"/>
                </a:moveTo>
                <a:lnTo>
                  <a:pt x="2252626" y="12502"/>
                </a:lnTo>
                <a:lnTo>
                  <a:pt x="2252626" y="851297"/>
                </a:lnTo>
                <a:lnTo>
                  <a:pt x="2172854" y="851297"/>
                </a:lnTo>
                <a:close/>
                <a:moveTo>
                  <a:pt x="2674107" y="0"/>
                </a:moveTo>
                <a:cubicBezTo>
                  <a:pt x="2744354" y="0"/>
                  <a:pt x="2800016" y="14585"/>
                  <a:pt x="2841092" y="43756"/>
                </a:cubicBezTo>
                <a:cubicBezTo>
                  <a:pt x="2882169" y="72926"/>
                  <a:pt x="2910446" y="118269"/>
                  <a:pt x="2925924" y="179785"/>
                </a:cubicBezTo>
                <a:lnTo>
                  <a:pt x="2851510" y="198239"/>
                </a:lnTo>
                <a:cubicBezTo>
                  <a:pt x="2840397" y="152202"/>
                  <a:pt x="2820257" y="118368"/>
                  <a:pt x="2791086" y="96739"/>
                </a:cubicBezTo>
                <a:cubicBezTo>
                  <a:pt x="2761916" y="75109"/>
                  <a:pt x="2722725" y="64294"/>
                  <a:pt x="2673512" y="64294"/>
                </a:cubicBezTo>
                <a:cubicBezTo>
                  <a:pt x="2622712" y="64294"/>
                  <a:pt x="2583520" y="76796"/>
                  <a:pt x="2555937" y="101799"/>
                </a:cubicBezTo>
                <a:cubicBezTo>
                  <a:pt x="2528354" y="126802"/>
                  <a:pt x="2514564" y="163116"/>
                  <a:pt x="2514564" y="210741"/>
                </a:cubicBezTo>
                <a:cubicBezTo>
                  <a:pt x="2514564" y="240507"/>
                  <a:pt x="2519921" y="265212"/>
                  <a:pt x="2530637" y="284858"/>
                </a:cubicBezTo>
                <a:cubicBezTo>
                  <a:pt x="2541352" y="304503"/>
                  <a:pt x="2557723" y="321271"/>
                  <a:pt x="2579750" y="335161"/>
                </a:cubicBezTo>
                <a:cubicBezTo>
                  <a:pt x="2601776" y="349052"/>
                  <a:pt x="2641365" y="364927"/>
                  <a:pt x="2698515" y="382786"/>
                </a:cubicBezTo>
                <a:cubicBezTo>
                  <a:pt x="2764396" y="403821"/>
                  <a:pt x="2810136" y="421581"/>
                  <a:pt x="2835735" y="436067"/>
                </a:cubicBezTo>
                <a:cubicBezTo>
                  <a:pt x="2861333" y="450553"/>
                  <a:pt x="2881672" y="466626"/>
                  <a:pt x="2896754" y="484287"/>
                </a:cubicBezTo>
                <a:cubicBezTo>
                  <a:pt x="2911835" y="501948"/>
                  <a:pt x="2923245" y="522288"/>
                  <a:pt x="2930984" y="545307"/>
                </a:cubicBezTo>
                <a:cubicBezTo>
                  <a:pt x="2938723" y="568325"/>
                  <a:pt x="2942593" y="594916"/>
                  <a:pt x="2942593" y="625078"/>
                </a:cubicBezTo>
                <a:cubicBezTo>
                  <a:pt x="2942593" y="700882"/>
                  <a:pt x="2919772" y="759520"/>
                  <a:pt x="2874132" y="800993"/>
                </a:cubicBezTo>
                <a:cubicBezTo>
                  <a:pt x="2828491" y="842467"/>
                  <a:pt x="2763999" y="863203"/>
                  <a:pt x="2680655" y="863203"/>
                </a:cubicBezTo>
                <a:cubicBezTo>
                  <a:pt x="2529447" y="863203"/>
                  <a:pt x="2440546" y="794346"/>
                  <a:pt x="2413955" y="656630"/>
                </a:cubicBezTo>
                <a:lnTo>
                  <a:pt x="2488369" y="641152"/>
                </a:lnTo>
                <a:cubicBezTo>
                  <a:pt x="2499879" y="696318"/>
                  <a:pt x="2521508" y="736203"/>
                  <a:pt x="2553259" y="760810"/>
                </a:cubicBezTo>
                <a:cubicBezTo>
                  <a:pt x="2585009" y="785416"/>
                  <a:pt x="2627475" y="797719"/>
                  <a:pt x="2680655" y="797719"/>
                </a:cubicBezTo>
                <a:cubicBezTo>
                  <a:pt x="2740584" y="797719"/>
                  <a:pt x="2786323" y="783233"/>
                  <a:pt x="2817875" y="754261"/>
                </a:cubicBezTo>
                <a:cubicBezTo>
                  <a:pt x="2849426" y="725289"/>
                  <a:pt x="2865202" y="683816"/>
                  <a:pt x="2865202" y="629841"/>
                </a:cubicBezTo>
                <a:cubicBezTo>
                  <a:pt x="2865202" y="598885"/>
                  <a:pt x="2859745" y="573584"/>
                  <a:pt x="2848831" y="553939"/>
                </a:cubicBezTo>
                <a:cubicBezTo>
                  <a:pt x="2837918" y="534293"/>
                  <a:pt x="2823133" y="518021"/>
                  <a:pt x="2804480" y="505123"/>
                </a:cubicBezTo>
                <a:cubicBezTo>
                  <a:pt x="2785827" y="492224"/>
                  <a:pt x="2763900" y="481608"/>
                  <a:pt x="2738698" y="473274"/>
                </a:cubicBezTo>
                <a:cubicBezTo>
                  <a:pt x="2713497" y="464939"/>
                  <a:pt x="2686410" y="456208"/>
                  <a:pt x="2657439" y="447080"/>
                </a:cubicBezTo>
                <a:cubicBezTo>
                  <a:pt x="2596320" y="428427"/>
                  <a:pt x="2551969" y="409476"/>
                  <a:pt x="2524386" y="390228"/>
                </a:cubicBezTo>
                <a:cubicBezTo>
                  <a:pt x="2496804" y="370979"/>
                  <a:pt x="2475471" y="347167"/>
                  <a:pt x="2460390" y="318790"/>
                </a:cubicBezTo>
                <a:cubicBezTo>
                  <a:pt x="2445308" y="290414"/>
                  <a:pt x="2437768" y="255389"/>
                  <a:pt x="2437768" y="213717"/>
                </a:cubicBezTo>
                <a:cubicBezTo>
                  <a:pt x="2437768" y="145852"/>
                  <a:pt x="2458604" y="93266"/>
                  <a:pt x="2500276" y="55960"/>
                </a:cubicBezTo>
                <a:cubicBezTo>
                  <a:pt x="2541948" y="18653"/>
                  <a:pt x="2599892" y="0"/>
                  <a:pt x="2674107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1207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听，海浪的声音_好看视频">
            <a:hlinkClick r:id="" action="ppaction://media"/>
            <a:extLst>
              <a:ext uri="{FF2B5EF4-FFF2-40B4-BE49-F238E27FC236}">
                <a16:creationId xmlns:a16="http://schemas.microsoft.com/office/drawing/2014/main" id="{5E2AB478-4637-488E-9902-7D4EA76FD4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BBF3A94F-5E12-4A0D-B528-A59D9604EEA3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7686079" y="3098275"/>
                </a:moveTo>
                <a:lnTo>
                  <a:pt x="7688460" y="3098275"/>
                </a:lnTo>
                <a:cubicBezTo>
                  <a:pt x="7696398" y="3122881"/>
                  <a:pt x="7704732" y="3147289"/>
                  <a:pt x="7713463" y="3171498"/>
                </a:cubicBezTo>
                <a:cubicBezTo>
                  <a:pt x="7722195" y="3195707"/>
                  <a:pt x="7731124" y="3220115"/>
                  <a:pt x="7740252" y="3244721"/>
                </a:cubicBezTo>
                <a:lnTo>
                  <a:pt x="7853362" y="3542973"/>
                </a:lnTo>
                <a:lnTo>
                  <a:pt x="7520582" y="3542973"/>
                </a:lnTo>
                <a:lnTo>
                  <a:pt x="7634882" y="3245317"/>
                </a:lnTo>
                <a:cubicBezTo>
                  <a:pt x="7644010" y="3221107"/>
                  <a:pt x="7652940" y="3196700"/>
                  <a:pt x="7661671" y="3172093"/>
                </a:cubicBezTo>
                <a:cubicBezTo>
                  <a:pt x="7670402" y="3147487"/>
                  <a:pt x="7678539" y="3122881"/>
                  <a:pt x="7686079" y="3098275"/>
                </a:cubicBezTo>
                <a:close/>
                <a:moveTo>
                  <a:pt x="5897760" y="3096489"/>
                </a:moveTo>
                <a:lnTo>
                  <a:pt x="6051946" y="3096489"/>
                </a:lnTo>
                <a:cubicBezTo>
                  <a:pt x="6120209" y="3096489"/>
                  <a:pt x="6172894" y="3111371"/>
                  <a:pt x="6210002" y="3141137"/>
                </a:cubicBezTo>
                <a:cubicBezTo>
                  <a:pt x="6247110" y="3170903"/>
                  <a:pt x="6265663" y="3213368"/>
                  <a:pt x="6265663" y="3268534"/>
                </a:cubicBezTo>
                <a:cubicBezTo>
                  <a:pt x="6265663" y="3324493"/>
                  <a:pt x="6247209" y="3368150"/>
                  <a:pt x="6210299" y="3399503"/>
                </a:cubicBezTo>
                <a:cubicBezTo>
                  <a:pt x="6173390" y="3430856"/>
                  <a:pt x="6122193" y="3446532"/>
                  <a:pt x="6056709" y="3446532"/>
                </a:cubicBezTo>
                <a:lnTo>
                  <a:pt x="5897760" y="3446532"/>
                </a:lnTo>
                <a:close/>
                <a:moveTo>
                  <a:pt x="4436268" y="3087559"/>
                </a:moveTo>
                <a:cubicBezTo>
                  <a:pt x="4535090" y="3087559"/>
                  <a:pt x="4612084" y="3119706"/>
                  <a:pt x="4667250" y="3184000"/>
                </a:cubicBezTo>
                <a:cubicBezTo>
                  <a:pt x="4722415" y="3248293"/>
                  <a:pt x="4749998" y="3336201"/>
                  <a:pt x="4749998" y="3447723"/>
                </a:cubicBezTo>
                <a:cubicBezTo>
                  <a:pt x="4749998" y="3563610"/>
                  <a:pt x="4722713" y="3653900"/>
                  <a:pt x="4668142" y="3718590"/>
                </a:cubicBezTo>
                <a:cubicBezTo>
                  <a:pt x="4613572" y="3783281"/>
                  <a:pt x="4535884" y="3815626"/>
                  <a:pt x="4435078" y="3815626"/>
                </a:cubicBezTo>
                <a:cubicBezTo>
                  <a:pt x="4337843" y="3815626"/>
                  <a:pt x="4261147" y="3782586"/>
                  <a:pt x="4204989" y="3716507"/>
                </a:cubicBezTo>
                <a:cubicBezTo>
                  <a:pt x="4148832" y="3650427"/>
                  <a:pt x="4120753" y="3560832"/>
                  <a:pt x="4120753" y="3447723"/>
                </a:cubicBezTo>
                <a:cubicBezTo>
                  <a:pt x="4120753" y="3334217"/>
                  <a:pt x="4148336" y="3245813"/>
                  <a:pt x="4203501" y="3182511"/>
                </a:cubicBezTo>
                <a:cubicBezTo>
                  <a:pt x="4258667" y="3119210"/>
                  <a:pt x="4336256" y="3087559"/>
                  <a:pt x="4436268" y="3087559"/>
                </a:cubicBezTo>
                <a:close/>
                <a:moveTo>
                  <a:pt x="8184951" y="3032195"/>
                </a:moveTo>
                <a:lnTo>
                  <a:pt x="8184951" y="3870990"/>
                </a:lnTo>
                <a:lnTo>
                  <a:pt x="8613576" y="3870990"/>
                </a:lnTo>
                <a:lnTo>
                  <a:pt x="8613576" y="3803720"/>
                </a:lnTo>
                <a:lnTo>
                  <a:pt x="8264723" y="3803720"/>
                </a:lnTo>
                <a:lnTo>
                  <a:pt x="8264723" y="3032195"/>
                </a:lnTo>
                <a:close/>
                <a:moveTo>
                  <a:pt x="7640240" y="3032195"/>
                </a:moveTo>
                <a:lnTo>
                  <a:pt x="7312818" y="3870990"/>
                </a:lnTo>
                <a:lnTo>
                  <a:pt x="7397352" y="3870990"/>
                </a:lnTo>
                <a:lnTo>
                  <a:pt x="7497960" y="3609053"/>
                </a:lnTo>
                <a:lnTo>
                  <a:pt x="7875984" y="3609053"/>
                </a:lnTo>
                <a:lnTo>
                  <a:pt x="7976592" y="3870990"/>
                </a:lnTo>
                <a:lnTo>
                  <a:pt x="8060531" y="3870990"/>
                </a:lnTo>
                <a:lnTo>
                  <a:pt x="7734895" y="3032195"/>
                </a:lnTo>
                <a:close/>
                <a:moveTo>
                  <a:pt x="6522838" y="3032195"/>
                </a:moveTo>
                <a:lnTo>
                  <a:pt x="6522838" y="3870990"/>
                </a:lnTo>
                <a:lnTo>
                  <a:pt x="6597848" y="3870990"/>
                </a:lnTo>
                <a:lnTo>
                  <a:pt x="6597848" y="3280440"/>
                </a:lnTo>
                <a:cubicBezTo>
                  <a:pt x="6597848" y="3241546"/>
                  <a:pt x="6596062" y="3189953"/>
                  <a:pt x="6592490" y="3125659"/>
                </a:cubicBezTo>
                <a:lnTo>
                  <a:pt x="7093148" y="3870990"/>
                </a:lnTo>
                <a:lnTo>
                  <a:pt x="7190779" y="3870990"/>
                </a:lnTo>
                <a:lnTo>
                  <a:pt x="7190779" y="3032195"/>
                </a:lnTo>
                <a:lnTo>
                  <a:pt x="7114579" y="3032195"/>
                </a:lnTo>
                <a:lnTo>
                  <a:pt x="7114579" y="3615601"/>
                </a:lnTo>
                <a:cubicBezTo>
                  <a:pt x="7114579" y="3671164"/>
                  <a:pt x="7116762" y="3726925"/>
                  <a:pt x="7121127" y="3782884"/>
                </a:cubicBezTo>
                <a:lnTo>
                  <a:pt x="6616302" y="3032195"/>
                </a:lnTo>
                <a:close/>
                <a:moveTo>
                  <a:pt x="5817989" y="3032195"/>
                </a:moveTo>
                <a:lnTo>
                  <a:pt x="5817989" y="3870990"/>
                </a:lnTo>
                <a:lnTo>
                  <a:pt x="5897760" y="3870990"/>
                </a:lnTo>
                <a:lnTo>
                  <a:pt x="5897760" y="3509635"/>
                </a:lnTo>
                <a:lnTo>
                  <a:pt x="6049565" y="3509635"/>
                </a:lnTo>
                <a:lnTo>
                  <a:pt x="6279951" y="3870990"/>
                </a:lnTo>
                <a:lnTo>
                  <a:pt x="6374605" y="3870990"/>
                </a:lnTo>
                <a:lnTo>
                  <a:pt x="6130527" y="3500110"/>
                </a:lnTo>
                <a:cubicBezTo>
                  <a:pt x="6196409" y="3490982"/>
                  <a:pt x="6248895" y="3465582"/>
                  <a:pt x="6287988" y="3423910"/>
                </a:cubicBezTo>
                <a:cubicBezTo>
                  <a:pt x="6327080" y="3382239"/>
                  <a:pt x="6346626" y="3330050"/>
                  <a:pt x="6346626" y="3267343"/>
                </a:cubicBezTo>
                <a:cubicBezTo>
                  <a:pt x="6346626" y="3193921"/>
                  <a:pt x="6321524" y="3136375"/>
                  <a:pt x="6271319" y="3094703"/>
                </a:cubicBezTo>
                <a:cubicBezTo>
                  <a:pt x="6221114" y="3053031"/>
                  <a:pt x="6150569" y="3032195"/>
                  <a:pt x="6059685" y="3032195"/>
                </a:cubicBezTo>
                <a:close/>
                <a:moveTo>
                  <a:pt x="4997649" y="3032195"/>
                </a:moveTo>
                <a:lnTo>
                  <a:pt x="4997649" y="3578692"/>
                </a:lnTo>
                <a:cubicBezTo>
                  <a:pt x="4997649" y="3675529"/>
                  <a:pt x="5024040" y="3750439"/>
                  <a:pt x="5076824" y="3803422"/>
                </a:cubicBezTo>
                <a:cubicBezTo>
                  <a:pt x="5129609" y="3856405"/>
                  <a:pt x="5202832" y="3882896"/>
                  <a:pt x="5296495" y="3882896"/>
                </a:cubicBezTo>
                <a:cubicBezTo>
                  <a:pt x="5396110" y="3882896"/>
                  <a:pt x="5473700" y="3855016"/>
                  <a:pt x="5529262" y="3799255"/>
                </a:cubicBezTo>
                <a:cubicBezTo>
                  <a:pt x="5584825" y="3743494"/>
                  <a:pt x="5612606" y="3666004"/>
                  <a:pt x="5612606" y="3566785"/>
                </a:cubicBezTo>
                <a:lnTo>
                  <a:pt x="5612606" y="3032195"/>
                </a:lnTo>
                <a:lnTo>
                  <a:pt x="5532239" y="3032195"/>
                </a:lnTo>
                <a:lnTo>
                  <a:pt x="5532239" y="3563214"/>
                </a:lnTo>
                <a:cubicBezTo>
                  <a:pt x="5532239" y="3644573"/>
                  <a:pt x="5512097" y="3707081"/>
                  <a:pt x="5471815" y="3750737"/>
                </a:cubicBezTo>
                <a:cubicBezTo>
                  <a:pt x="5431532" y="3794393"/>
                  <a:pt x="5373688" y="3816221"/>
                  <a:pt x="5298281" y="3816221"/>
                </a:cubicBezTo>
                <a:cubicBezTo>
                  <a:pt x="5227240" y="3816221"/>
                  <a:pt x="5172670" y="3794889"/>
                  <a:pt x="5134570" y="3752225"/>
                </a:cubicBezTo>
                <a:cubicBezTo>
                  <a:pt x="5096470" y="3709561"/>
                  <a:pt x="5077420" y="3649137"/>
                  <a:pt x="5077420" y="3570953"/>
                </a:cubicBezTo>
                <a:lnTo>
                  <a:pt x="5077420" y="3032195"/>
                </a:lnTo>
                <a:close/>
                <a:moveTo>
                  <a:pt x="3683793" y="3032195"/>
                </a:moveTo>
                <a:lnTo>
                  <a:pt x="3683793" y="3100061"/>
                </a:lnTo>
                <a:lnTo>
                  <a:pt x="3802261" y="3100061"/>
                </a:lnTo>
                <a:lnTo>
                  <a:pt x="3802261" y="3631675"/>
                </a:lnTo>
                <a:cubicBezTo>
                  <a:pt x="3802261" y="3690809"/>
                  <a:pt x="3790354" y="3736251"/>
                  <a:pt x="3766542" y="3768001"/>
                </a:cubicBezTo>
                <a:cubicBezTo>
                  <a:pt x="3742729" y="3799751"/>
                  <a:pt x="3709789" y="3815626"/>
                  <a:pt x="3667720" y="3815626"/>
                </a:cubicBezTo>
                <a:cubicBezTo>
                  <a:pt x="3625254" y="3815626"/>
                  <a:pt x="3591917" y="3807292"/>
                  <a:pt x="3567708" y="3790623"/>
                </a:cubicBezTo>
                <a:lnTo>
                  <a:pt x="3567708" y="3868609"/>
                </a:lnTo>
                <a:cubicBezTo>
                  <a:pt x="3591917" y="3878134"/>
                  <a:pt x="3627636" y="3882896"/>
                  <a:pt x="3674864" y="3882896"/>
                </a:cubicBezTo>
                <a:cubicBezTo>
                  <a:pt x="3738364" y="3882896"/>
                  <a:pt x="3788767" y="3860175"/>
                  <a:pt x="3826073" y="3814733"/>
                </a:cubicBezTo>
                <a:cubicBezTo>
                  <a:pt x="3863379" y="3769291"/>
                  <a:pt x="3882032" y="3707676"/>
                  <a:pt x="3882032" y="3629889"/>
                </a:cubicBezTo>
                <a:lnTo>
                  <a:pt x="3882032" y="3032195"/>
                </a:lnTo>
                <a:close/>
                <a:moveTo>
                  <a:pt x="4436268" y="3019693"/>
                </a:moveTo>
                <a:cubicBezTo>
                  <a:pt x="4311650" y="3019693"/>
                  <a:pt x="4214316" y="3057694"/>
                  <a:pt x="4144268" y="3133696"/>
                </a:cubicBezTo>
                <a:cubicBezTo>
                  <a:pt x="4074219" y="3209697"/>
                  <a:pt x="4039195" y="3314373"/>
                  <a:pt x="4039195" y="3447723"/>
                </a:cubicBezTo>
                <a:cubicBezTo>
                  <a:pt x="4039195" y="3535035"/>
                  <a:pt x="4054872" y="3611732"/>
                  <a:pt x="4086225" y="3677811"/>
                </a:cubicBezTo>
                <a:cubicBezTo>
                  <a:pt x="4117578" y="3743891"/>
                  <a:pt x="4163020" y="3794592"/>
                  <a:pt x="4222551" y="3829914"/>
                </a:cubicBezTo>
                <a:cubicBezTo>
                  <a:pt x="4282082" y="3865235"/>
                  <a:pt x="4352925" y="3882896"/>
                  <a:pt x="4435078" y="3882896"/>
                </a:cubicBezTo>
                <a:cubicBezTo>
                  <a:pt x="4515643" y="3882896"/>
                  <a:pt x="4585791" y="3865235"/>
                  <a:pt x="4645521" y="3829914"/>
                </a:cubicBezTo>
                <a:cubicBezTo>
                  <a:pt x="4705250" y="3794592"/>
                  <a:pt x="4751288" y="3743792"/>
                  <a:pt x="4783633" y="3677514"/>
                </a:cubicBezTo>
                <a:cubicBezTo>
                  <a:pt x="4815978" y="3611235"/>
                  <a:pt x="4832152" y="3534639"/>
                  <a:pt x="4832152" y="3447723"/>
                </a:cubicBezTo>
                <a:cubicBezTo>
                  <a:pt x="4832152" y="3360807"/>
                  <a:pt x="4816276" y="3284806"/>
                  <a:pt x="4784527" y="3219718"/>
                </a:cubicBezTo>
                <a:cubicBezTo>
                  <a:pt x="4752776" y="3154631"/>
                  <a:pt x="4707135" y="3105021"/>
                  <a:pt x="4647604" y="3070890"/>
                </a:cubicBezTo>
                <a:cubicBezTo>
                  <a:pt x="4588073" y="3036759"/>
                  <a:pt x="4517628" y="3019693"/>
                  <a:pt x="4436268" y="301969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9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127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0</Words>
  <Application>Microsoft Office PowerPoint</Application>
  <PresentationFormat>宽屏</PresentationFormat>
  <Paragraphs>0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包 志龙</dc:creator>
  <cp:lastModifiedBy>包 志龙</cp:lastModifiedBy>
  <cp:revision>6</cp:revision>
  <dcterms:created xsi:type="dcterms:W3CDTF">2020-04-28T12:28:10Z</dcterms:created>
  <dcterms:modified xsi:type="dcterms:W3CDTF">2020-04-28T13:17:31Z</dcterms:modified>
</cp:coreProperties>
</file>

<file path=docProps/thumbnail.jpeg>
</file>